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  <p:sldMasterId id="2147483828" r:id="rId2"/>
  </p:sldMasterIdLst>
  <p:sldIdLst>
    <p:sldId id="268" r:id="rId3"/>
    <p:sldId id="272" r:id="rId4"/>
    <p:sldId id="274" r:id="rId5"/>
    <p:sldId id="275" r:id="rId6"/>
    <p:sldId id="276" r:id="rId7"/>
    <p:sldId id="282" r:id="rId8"/>
    <p:sldId id="273" r:id="rId9"/>
  </p:sldIdLst>
  <p:sldSz cx="9144000" cy="6858000" type="screen4x3"/>
  <p:notesSz cx="6888163" cy="100203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CD5E4-CDD3-473B-92A6-56A67D0F3BED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1E5B0-31D6-4216-8391-5212A6FCC3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F6F74-0036-4136-9EB0-24061F182372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F6B1B-F709-469F-A1D0-05D8688581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8B623-C156-4AB7-A807-186DBF9CA4B4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5901B-D022-44E0-B13D-149FEF0AF5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Rectangle 10"/>
          <p:cNvGrpSpPr>
            <a:grpSpLocks/>
          </p:cNvGrpSpPr>
          <p:nvPr/>
        </p:nvGrpSpPr>
        <p:grpSpPr bwMode="auto">
          <a:xfrm>
            <a:off x="-6350" y="3859213"/>
            <a:ext cx="9156700" cy="3005137"/>
            <a:chOff x="-4" y="2431"/>
            <a:chExt cx="5768" cy="1893"/>
          </a:xfrm>
        </p:grpSpPr>
        <p:pic>
          <p:nvPicPr>
            <p:cNvPr id="5" name="Rectangle 10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4" y="2431"/>
              <a:ext cx="5768" cy="1893"/>
            </a:xfrm>
            <a:prstGeom prst="rect">
              <a:avLst/>
            </a:prstGeom>
            <a:noFill/>
          </p:spPr>
        </p:pic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0" y="2436"/>
              <a:ext cx="5760" cy="18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Trebuchet MS" pitchFamily="34" charset="0"/>
              </a:endParaRPr>
            </a:p>
          </p:txBody>
        </p:sp>
      </p:grpSp>
      <p:grpSp>
        <p:nvGrpSpPr>
          <p:cNvPr id="7" name="Rectangle 11"/>
          <p:cNvGrpSpPr>
            <a:grpSpLocks/>
          </p:cNvGrpSpPr>
          <p:nvPr/>
        </p:nvGrpSpPr>
        <p:grpSpPr bwMode="auto">
          <a:xfrm>
            <a:off x="-6350" y="-6350"/>
            <a:ext cx="9156700" cy="3876675"/>
            <a:chOff x="-4" y="-4"/>
            <a:chExt cx="5768" cy="2442"/>
          </a:xfrm>
        </p:grpSpPr>
        <p:pic>
          <p:nvPicPr>
            <p:cNvPr id="8" name="Rectangle 11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4" y="-4"/>
              <a:ext cx="5768" cy="2442"/>
            </a:xfrm>
            <a:prstGeom prst="rect">
              <a:avLst/>
            </a:prstGeom>
            <a:noFill/>
          </p:spPr>
        </p:pic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0" y="0"/>
              <a:ext cx="5760" cy="2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Trebuchet MS" pitchFamily="34" charset="0"/>
              </a:endParaRPr>
            </a:p>
          </p:txBody>
        </p:sp>
      </p:grpSp>
      <p:sp>
        <p:nvSpPr>
          <p:cNvPr id="10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1D3F4-09D5-4F31-97E3-9F945A308C61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B2E73-3A58-4DFA-A62C-FA37B4D448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2627D-ACBF-4B89-9E7C-7FC84CE5D2F8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A5C3C-D020-478C-9C19-0277249020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5AE4B-D7F4-4B36-BCB2-7DCD5A7AE91C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F740E-1451-4A84-8CAB-CDC6E710ED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43F6A-2FF8-4B6E-ABC5-0B6D16EB678B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CA5EA-1A68-45A2-AB44-8141AABD7A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00B0C-B301-4004-B33A-043940214A77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A7354-A96A-4F26-8312-F629D64EA9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E71EC-884D-41B9-9EC3-8FF034985B11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E0F02-F9AE-470D-A3DB-869988152A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2CB68-E41C-4522-BC0F-CC4F5AD226D0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E1E73-BE0B-48FC-862D-7596A7DE00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CA6F0-3714-4897-8A1B-29A77B73A88B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85D90-3160-4085-89CA-852323559E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CDA52-2CD2-49D6-9EC1-1B44F9293C64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81C8F-049F-4EA1-9CCE-A03DECDFF0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95730-BB7B-4FDC-9D8F-46651F82D334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FADD5-798D-4755-9F4A-2AD481218A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905F8-98A0-496D-A8CA-52D264A9A98E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091F0-683E-4F9E-948B-03303B36F2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D3D04-9F2F-4A2F-84B2-710EFEB5B31D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61D8C-92CD-4073-8436-1BA7A702FD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68B0B-5CC5-4136-9FDA-B06D478CE719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6834C-4236-438F-9962-55E44E396D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B3DCD-6093-4F5B-B38A-3172359AB83A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976CE-4F11-4D56-8166-5C481EDE4E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0AC22-F8DD-425A-B3E1-53F13C3FB7D1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F941D-713F-48A9-9871-0B845099C0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59CB9-1F46-4338-8B61-4FE6F5673C8D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E635F-0A5E-4E38-9DE9-354D03CC79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12096-8376-4814-AC9E-F0F38CAF0E19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1224D-A723-4EEB-9371-18836D8F65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AC403-1943-42CE-A39F-A0E5B0D4537A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D1AB8-B52B-439C-BCBC-7CCB827CD7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4DE87-5619-4E44-9BBD-5496B322F143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53BD2-B600-4DE1-8F0B-E8515022D3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315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F50594C-F7EF-4C19-B511-A4DACFF88AE7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F9FB698-3C66-4365-83DC-8FCA77214B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2" r:id="rId2"/>
    <p:sldLayoutId id="2147483866" r:id="rId3"/>
    <p:sldLayoutId id="2147483851" r:id="rId4"/>
    <p:sldLayoutId id="2147483850" r:id="rId5"/>
    <p:sldLayoutId id="2147483849" r:id="rId6"/>
    <p:sldLayoutId id="2147483848" r:id="rId7"/>
    <p:sldLayoutId id="2147483847" r:id="rId8"/>
    <p:sldLayoutId id="2147483846" r:id="rId9"/>
    <p:sldLayoutId id="2147483845" r:id="rId10"/>
    <p:sldLayoutId id="214748384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561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039E411-12CF-4B90-A4C4-75F1ED94F1FC}" type="datetimeFigureOut">
              <a:rPr lang="ru-RU"/>
              <a:pPr>
                <a:defRPr/>
              </a:pPr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318FCEE-6427-48B9-98CE-D000202D81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1" r:id="rId2"/>
    <p:sldLayoutId id="2147483868" r:id="rId3"/>
    <p:sldLayoutId id="2147483860" r:id="rId4"/>
    <p:sldLayoutId id="2147483859" r:id="rId5"/>
    <p:sldLayoutId id="2147483858" r:id="rId6"/>
    <p:sldLayoutId id="2147483857" r:id="rId7"/>
    <p:sldLayoutId id="2147483856" r:id="rId8"/>
    <p:sldLayoutId id="2147483869" r:id="rId9"/>
    <p:sldLayoutId id="2147483855" r:id="rId10"/>
    <p:sldLayoutId id="2147483854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gif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extBox 3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8225" y="23813"/>
            <a:ext cx="4346575" cy="1957387"/>
          </a:xfrm>
          <a:prstGeom prst="rect">
            <a:avLst/>
          </a:prstGeom>
          <a:noFill/>
        </p:spPr>
      </p:pic>
      <p:pic>
        <p:nvPicPr>
          <p:cNvPr id="5" name="TextBox 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38463" y="2114550"/>
            <a:ext cx="5430837" cy="2859088"/>
          </a:xfrm>
          <a:prstGeom prst="rect">
            <a:avLst/>
          </a:prstGeom>
          <a:noFill/>
        </p:spPr>
      </p:pic>
      <p:pic>
        <p:nvPicPr>
          <p:cNvPr id="47107" name="Рисунок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811838"/>
            <a:ext cx="3089275" cy="103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8" name="Рисунок 2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850" y="1003300"/>
            <a:ext cx="2868613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16796" y="1196752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БАНК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43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296207"/>
            <a:ext cx="8496944" cy="70158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1.Где хранят деньги?</a:t>
            </a: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51911" y="2023955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КАРТА                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21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70167" y="2849470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КОШЕЛЁК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        15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79898" y="3706459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СЕЙФ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13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32480" y="4563449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КОПИЛКА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           8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07569" y="1196752"/>
            <a:ext cx="5112568" cy="648072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5">
                  <a:shade val="82000"/>
                  <a:satMod val="125000"/>
                  <a:lumMod val="74000"/>
                </a:schemeClr>
              </a:gs>
            </a:gsLst>
            <a:lin ang="5400000" scaled="0"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32480" y="2016089"/>
            <a:ext cx="5112568" cy="648072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5">
                  <a:shade val="82000"/>
                  <a:satMod val="125000"/>
                  <a:lumMod val="74000"/>
                </a:schemeClr>
              </a:gs>
            </a:gsLst>
            <a:lin ang="5400000" scaled="0"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3" name="Прямоугольник 12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91811" y="4531349"/>
            <a:ext cx="5218112" cy="1560851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1997355" y="3720208"/>
            <a:ext cx="5112568" cy="648072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5">
                  <a:shade val="82000"/>
                  <a:satMod val="125000"/>
                  <a:lumMod val="74000"/>
                </a:schemeClr>
              </a:gs>
            </a:gsLst>
            <a:lin ang="5400000" scaled="0"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    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989530" y="2841604"/>
            <a:ext cx="5112568" cy="648072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5">
                  <a:shade val="82000"/>
                  <a:satMod val="125000"/>
                  <a:lumMod val="74000"/>
                </a:schemeClr>
              </a:gs>
            </a:gsLst>
            <a:lin ang="5400000" scaled="0"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    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95288" y="2849563"/>
            <a:ext cx="936625" cy="8667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95288" y="4044950"/>
            <a:ext cx="936625" cy="8667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85763" y="5311775"/>
            <a:ext cx="935037" cy="86836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740650" y="2849563"/>
            <a:ext cx="935038" cy="8667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740650" y="4044950"/>
            <a:ext cx="935038" cy="8667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729538" y="5311775"/>
            <a:ext cx="936625" cy="86836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85065" y="1448335"/>
            <a:ext cx="936104" cy="11512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7800093" y="1421976"/>
            <a:ext cx="936104" cy="11512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95536" y="4044244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95536" y="5297742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85065" y="2842433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740352" y="4058853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7740352" y="5312351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7740352" y="2852936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09162" y="307495"/>
            <a:ext cx="8496944" cy="7200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16796" y="1196752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МАГАЗИН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44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332656"/>
            <a:ext cx="8496944" cy="7200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Где можно купить товар?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07704" y="2019139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РЫНОК                           24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16796" y="2861125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СУПЕРМАРКЕТ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15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93594" y="3717032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ЛАРЁК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               8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70167" y="4581128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ИНТЕРНЕТ-МАГАЗИН   6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16796" y="1180178"/>
            <a:ext cx="5112568" cy="648072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5">
                  <a:shade val="82000"/>
                  <a:satMod val="125000"/>
                  <a:lumMod val="74000"/>
                </a:schemeClr>
              </a:gs>
            </a:gsLst>
            <a:lin ang="5400000" scaled="0"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03742" y="1999756"/>
            <a:ext cx="5112568" cy="648072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5">
                  <a:shade val="82000"/>
                  <a:satMod val="125000"/>
                  <a:lumMod val="74000"/>
                </a:schemeClr>
              </a:gs>
            </a:gsLst>
            <a:lin ang="5400000" scaled="0"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3" name="Прямоугольник 12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50969" y="2855300"/>
            <a:ext cx="5218113" cy="1548505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1989257" y="4602379"/>
            <a:ext cx="5112568" cy="648072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5">
                  <a:shade val="82000"/>
                  <a:satMod val="125000"/>
                  <a:lumMod val="74000"/>
                </a:schemeClr>
              </a:gs>
            </a:gsLst>
            <a:lin ang="5400000" scaled="0"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    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989257" y="3727949"/>
            <a:ext cx="5112568" cy="648072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5">
                  <a:shade val="82000"/>
                  <a:satMod val="125000"/>
                  <a:lumMod val="74000"/>
                </a:schemeClr>
              </a:gs>
            </a:gsLst>
            <a:lin ang="5400000" scaled="0"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    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95288" y="2849563"/>
            <a:ext cx="936625" cy="8667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95288" y="4044950"/>
            <a:ext cx="936625" cy="8667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85763" y="5311775"/>
            <a:ext cx="935037" cy="86836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740650" y="2849563"/>
            <a:ext cx="935038" cy="8667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740650" y="4044950"/>
            <a:ext cx="935038" cy="8667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729538" y="5311775"/>
            <a:ext cx="936625" cy="86836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85065" y="1448335"/>
            <a:ext cx="936104" cy="11512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7800093" y="1421976"/>
            <a:ext cx="936104" cy="11512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95536" y="4044244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95536" y="5297742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95536" y="2855114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740352" y="4058853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7740352" y="5312351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7740352" y="2869723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95536" y="367862"/>
            <a:ext cx="8496944" cy="7200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16796" y="1196752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ЕДУ 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ru-RU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332656"/>
            <a:ext cx="8496944" cy="7200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Что рекламируют на телевидении?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51911" y="2023955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ФИЛЬМЫ                         24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70167" y="2849470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ОДЕЖДУ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93594" y="3717032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КОСМЕТИКУ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    9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65830" y="4685211"/>
            <a:ext cx="5140332" cy="62656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УКРАШЕНИЯ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     3 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51911" y="1973764"/>
            <a:ext cx="5112568" cy="648072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5">
                  <a:shade val="82000"/>
                  <a:satMod val="125000"/>
                  <a:lumMod val="74000"/>
                </a:schemeClr>
              </a:gs>
            </a:gsLst>
            <a:lin ang="5400000" scaled="0"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84960" y="3742281"/>
            <a:ext cx="5112568" cy="648072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5">
                  <a:shade val="82000"/>
                  <a:satMod val="125000"/>
                  <a:lumMod val="74000"/>
                </a:schemeClr>
              </a:gs>
            </a:gsLst>
            <a:lin ang="5400000" scaled="0"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908871" y="1206251"/>
            <a:ext cx="5112568" cy="648072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5">
                  <a:shade val="82000"/>
                  <a:satMod val="125000"/>
                  <a:lumMod val="74000"/>
                </a:schemeClr>
              </a:gs>
            </a:gsLst>
            <a:lin ang="5400000" scaled="0"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938598" y="2849470"/>
            <a:ext cx="5112568" cy="648072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5">
                  <a:shade val="82000"/>
                  <a:satMod val="125000"/>
                  <a:lumMod val="74000"/>
                </a:schemeClr>
              </a:gs>
            </a:gsLst>
            <a:lin ang="5400000" scaled="0"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    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963465" y="4682700"/>
            <a:ext cx="5112568" cy="648072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5">
                  <a:shade val="82000"/>
                  <a:satMod val="125000"/>
                  <a:lumMod val="74000"/>
                </a:schemeClr>
              </a:gs>
            </a:gsLst>
            <a:lin ang="5400000" scaled="0"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    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95288" y="2849563"/>
            <a:ext cx="936625" cy="8667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95288" y="4044950"/>
            <a:ext cx="936625" cy="8667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85763" y="5311775"/>
            <a:ext cx="935037" cy="86836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740650" y="2849563"/>
            <a:ext cx="935038" cy="8667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740650" y="4044950"/>
            <a:ext cx="935038" cy="8667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729538" y="5311775"/>
            <a:ext cx="936625" cy="86836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85065" y="1448335"/>
            <a:ext cx="936104" cy="11512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7800093" y="1421976"/>
            <a:ext cx="936104" cy="11512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95536" y="4044244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95536" y="5297742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95536" y="2855114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740352" y="4058853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7740352" y="5312351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7740352" y="2869723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95536" y="338207"/>
            <a:ext cx="8496944" cy="7200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17394" y="1248276"/>
            <a:ext cx="5111969" cy="59654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ДЛЯ ПОКУПКИ ПРОДУКТОВ      50                  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332656"/>
            <a:ext cx="8496944" cy="7200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Для чего людям деньги?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2060848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ПОКУПКИ ЖИЛЬЯ              25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47587" y="2924944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ПОЕЗДКИ В ОТПУСК        14       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93594" y="3717032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ЧТОБЫ КОПИТЬ                             7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70167" y="4581128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СДЕЛАТЬ  РЕМОНТ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4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95288" y="2849563"/>
            <a:ext cx="936625" cy="8667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95288" y="4044950"/>
            <a:ext cx="936625" cy="8667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85763" y="5311775"/>
            <a:ext cx="935037" cy="86836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740650" y="2849563"/>
            <a:ext cx="935038" cy="8667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740650" y="4044950"/>
            <a:ext cx="935038" cy="8667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729538" y="5311775"/>
            <a:ext cx="936625" cy="86836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85065" y="1448335"/>
            <a:ext cx="936104" cy="11512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7800093" y="1421976"/>
            <a:ext cx="936104" cy="11512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95536" y="4044244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95536" y="5297742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95536" y="2855114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740352" y="4058853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7740352" y="5312351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7740352" y="2869723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95536" y="351678"/>
            <a:ext cx="8496944" cy="7200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917394" y="1209076"/>
            <a:ext cx="5112568" cy="648072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5">
                  <a:shade val="82000"/>
                  <a:satMod val="125000"/>
                  <a:lumMod val="74000"/>
                </a:schemeClr>
              </a:gs>
            </a:gsLst>
            <a:lin ang="5400000" scaled="0"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958737" y="2011069"/>
            <a:ext cx="5112568" cy="648072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5">
                  <a:shade val="82000"/>
                  <a:satMod val="125000"/>
                  <a:lumMod val="74000"/>
                </a:schemeClr>
              </a:gs>
            </a:gsLst>
            <a:lin ang="5400000" scaled="0"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946819" y="2930271"/>
            <a:ext cx="5107654" cy="602320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5">
                  <a:shade val="82000"/>
                  <a:satMod val="125000"/>
                  <a:lumMod val="74000"/>
                </a:schemeClr>
              </a:gs>
            </a:gsLst>
            <a:lin ang="5400000" scaled="0"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36" name="Прямоугольник 35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19181" y="4525697"/>
            <a:ext cx="5218112" cy="1572156"/>
          </a:xfrm>
          <a:prstGeom prst="rect">
            <a:avLst/>
          </a:prstGeom>
          <a:noFill/>
        </p:spPr>
      </p:pic>
      <p:sp>
        <p:nvSpPr>
          <p:cNvPr id="37" name="Прямоугольник 36"/>
          <p:cNvSpPr/>
          <p:nvPr/>
        </p:nvSpPr>
        <p:spPr>
          <a:xfrm>
            <a:off x="1993594" y="3748615"/>
            <a:ext cx="5112568" cy="648072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5">
                  <a:shade val="82000"/>
                  <a:satMod val="125000"/>
                  <a:lumMod val="74000"/>
                </a:schemeClr>
              </a:gs>
            </a:gsLst>
            <a:lin ang="5400000" scaled="0"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16796" y="1196752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ДЕНЬГИ, ДОХОД                            53                                 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332656"/>
            <a:ext cx="8496944" cy="7200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Любой труд приносит….?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51911" y="2023955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ПОЛЬЗА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23               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70167" y="2849470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РАДОСТЬ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93594" y="3717032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БЕСПОКОЙСТВО                             6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46405" y="4623399"/>
            <a:ext cx="5112568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УСТАЛОСТЬ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 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95288" y="2849563"/>
            <a:ext cx="936625" cy="8667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95288" y="4044950"/>
            <a:ext cx="936625" cy="8667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85763" y="5311775"/>
            <a:ext cx="935037" cy="86836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740650" y="2849563"/>
            <a:ext cx="935038" cy="8667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740650" y="4044950"/>
            <a:ext cx="935038" cy="8667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729538" y="5311775"/>
            <a:ext cx="936625" cy="86836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85065" y="1448335"/>
            <a:ext cx="936104" cy="11512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7800093" y="1421976"/>
            <a:ext cx="936104" cy="11512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95536" y="4044244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95536" y="5297742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95536" y="2855114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740352" y="4058853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7730059" y="5335002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7740352" y="2869723"/>
            <a:ext cx="936104" cy="86756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2" name="Прямоугольник 31"/>
          <p:cNvGrpSpPr>
            <a:grpSpLocks/>
          </p:cNvGrpSpPr>
          <p:nvPr/>
        </p:nvGrpSpPr>
        <p:grpSpPr bwMode="auto">
          <a:xfrm>
            <a:off x="330770" y="304290"/>
            <a:ext cx="8626475" cy="841375"/>
            <a:chOff x="180" y="184"/>
            <a:chExt cx="5434" cy="530"/>
          </a:xfrm>
        </p:grpSpPr>
        <p:pic>
          <p:nvPicPr>
            <p:cNvPr id="52246" name="Прямоугольник 31"/>
            <p:cNvPicPr>
              <a:picLocks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80" y="184"/>
              <a:ext cx="5434" cy="530"/>
            </a:xfrm>
            <a:prstGeom prst="rect">
              <a:avLst/>
            </a:prstGeom>
            <a:noFill/>
          </p:spPr>
        </p:pic>
        <p:sp>
          <p:nvSpPr>
            <p:cNvPr id="52247" name="Text Box 23"/>
            <p:cNvSpPr txBox="1">
              <a:spLocks noChangeArrowheads="1"/>
            </p:cNvSpPr>
            <p:nvPr/>
          </p:nvSpPr>
          <p:spPr bwMode="auto">
            <a:xfrm>
              <a:off x="225" y="210"/>
              <a:ext cx="5352" cy="4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ru-RU" sz="4000" b="1">
                <a:solidFill>
                  <a:srgbClr val="B2E4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9" name="Прямоугольник 38"/>
          <p:cNvSpPr/>
          <p:nvPr/>
        </p:nvSpPr>
        <p:spPr>
          <a:xfrm>
            <a:off x="1916796" y="1206879"/>
            <a:ext cx="5112568" cy="648072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5">
                  <a:shade val="82000"/>
                  <a:satMod val="125000"/>
                  <a:lumMod val="74000"/>
                </a:schemeClr>
              </a:gs>
            </a:gsLst>
            <a:lin ang="5400000" scaled="0"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" name="Прямоугольник 39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88049" y="4605748"/>
            <a:ext cx="5218113" cy="1531423"/>
          </a:xfrm>
          <a:prstGeom prst="rect">
            <a:avLst/>
          </a:prstGeom>
          <a:noFill/>
        </p:spPr>
      </p:pic>
      <p:sp>
        <p:nvSpPr>
          <p:cNvPr id="41" name="Прямоугольник 40"/>
          <p:cNvSpPr/>
          <p:nvPr/>
        </p:nvSpPr>
        <p:spPr>
          <a:xfrm>
            <a:off x="1974721" y="3692876"/>
            <a:ext cx="5112568" cy="648072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5">
                  <a:shade val="82000"/>
                  <a:satMod val="125000"/>
                  <a:lumMod val="74000"/>
                </a:schemeClr>
              </a:gs>
            </a:gsLst>
            <a:lin ang="5400000" scaled="0"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1974721" y="2052032"/>
            <a:ext cx="5112568" cy="648072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5">
                  <a:shade val="82000"/>
                  <a:satMod val="125000"/>
                  <a:lumMod val="74000"/>
                </a:schemeClr>
              </a:gs>
            </a:gsLst>
            <a:lin ang="5400000" scaled="0"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     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1989257" y="2869723"/>
            <a:ext cx="5112568" cy="648072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chemeClr val="accent5">
                  <a:shade val="82000"/>
                  <a:satMod val="125000"/>
                  <a:lumMod val="74000"/>
                </a:schemeClr>
              </a:gs>
            </a:gsLst>
            <a:lin ang="5400000" scaled="0"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69" name="Рисунок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1" name="TextBox 1"/>
          <p:cNvSpPr txBox="1">
            <a:spLocks noChangeArrowheads="1"/>
          </p:cNvSpPr>
          <p:nvPr/>
        </p:nvSpPr>
        <p:spPr bwMode="auto">
          <a:xfrm>
            <a:off x="4581525" y="4149725"/>
            <a:ext cx="30008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620688"/>
            <a:ext cx="792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chemeClr val="bg1"/>
                </a:solidFill>
              </a:rPr>
              <a:t>Спасибо за игру!</a:t>
            </a:r>
            <a:endParaRPr lang="ru-RU" sz="6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</TotalTime>
  <Words>168</Words>
  <Application>Microsoft Office PowerPoint</Application>
  <PresentationFormat>Экран (4:3)</PresentationFormat>
  <Paragraphs>94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8" baseType="lpstr">
      <vt:lpstr>Arial</vt:lpstr>
      <vt:lpstr>Book Antiqua</vt:lpstr>
      <vt:lpstr>Georgia</vt:lpstr>
      <vt:lpstr>Lucida Sans</vt:lpstr>
      <vt:lpstr>Times New Roman</vt:lpstr>
      <vt:lpstr>Trebuchet MS</vt:lpstr>
      <vt:lpstr>Wingdings</vt:lpstr>
      <vt:lpstr>Wingdings 2</vt:lpstr>
      <vt:lpstr>Wingdings 3</vt:lpstr>
      <vt:lpstr>Апекс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Анюта</dc:creator>
  <cp:lastModifiedBy>admin</cp:lastModifiedBy>
  <cp:revision>67</cp:revision>
  <cp:lastPrinted>2023-09-10T15:28:41Z</cp:lastPrinted>
  <dcterms:created xsi:type="dcterms:W3CDTF">2010-08-30T05:15:24Z</dcterms:created>
  <dcterms:modified xsi:type="dcterms:W3CDTF">2023-09-10T15:37:50Z</dcterms:modified>
</cp:coreProperties>
</file>